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68" r:id="rId13"/>
    <p:sldId id="272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2F"/>
    <a:srgbClr val="FFDC35"/>
    <a:srgbClr val="FFE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750"/>
  </p:normalViewPr>
  <p:slideViewPr>
    <p:cSldViewPr snapToGrid="0" snapToObjects="1">
      <p:cViewPr varScale="1">
        <p:scale>
          <a:sx n="100" d="100"/>
          <a:sy n="100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8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8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1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6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5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4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28BC4-617C-1749-98ED-1174E515CB8B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0863E-0F02-A24D-A51A-2B1DA4C7C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4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w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50" y="4403720"/>
            <a:ext cx="12192000" cy="24542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82F"/>
                </a:solidFill>
                <a:latin typeface="Bebas" charset="0"/>
                <a:ea typeface="Bebas" charset="0"/>
                <a:cs typeface="Bebas" charset="0"/>
              </a:rPr>
              <a:t>Division Workshop</a:t>
            </a:r>
            <a:endParaRPr lang="en-US" dirty="0">
              <a:solidFill>
                <a:srgbClr val="FFC82F"/>
              </a:solidFill>
              <a:latin typeface="Bebas" charset="0"/>
              <a:ea typeface="Bebas" charset="0"/>
              <a:cs typeface="Beb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C82F"/>
              </a:solidFill>
              <a:latin typeface="Bebas" charset="0"/>
              <a:ea typeface="Bebas" charset="0"/>
              <a:cs typeface="Beb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66" y="28199"/>
            <a:ext cx="2800984" cy="1681539"/>
          </a:xfrm>
          <a:prstGeom prst="rect">
            <a:avLst/>
          </a:prstGeom>
        </p:spPr>
      </p:pic>
      <p:pic>
        <p:nvPicPr>
          <p:cNvPr id="9" name="Afbeelding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5767" y="5914205"/>
            <a:ext cx="1190783" cy="4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1"/>
            <a:ext cx="12166600" cy="68579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7006" y="1871507"/>
            <a:ext cx="10515600" cy="2852737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Bebas" charset="0"/>
                <a:ea typeface="Bebas" charset="0"/>
                <a:cs typeface="Bebas" charset="0"/>
              </a:rPr>
              <a:t>Voorstelling</a:t>
            </a:r>
            <a:r>
              <a:rPr lang="en-US" dirty="0" smtClean="0">
                <a:solidFill>
                  <a:schemeClr val="bg1"/>
                </a:solidFill>
                <a:latin typeface="Bebas" charset="0"/>
                <a:ea typeface="Bebas" charset="0"/>
                <a:cs typeface="Bebas" charset="0"/>
              </a:rPr>
              <a:t>    HR   </a:t>
            </a:r>
            <a:r>
              <a:rPr lang="en-US" dirty="0" err="1" smtClean="0">
                <a:solidFill>
                  <a:schemeClr val="bg1"/>
                </a:solidFill>
                <a:latin typeface="Bebas" charset="0"/>
                <a:ea typeface="Bebas" charset="0"/>
                <a:cs typeface="Bebas" charset="0"/>
              </a:rPr>
              <a:t>Teamsite</a:t>
            </a:r>
            <a:endParaRPr lang="en-US" dirty="0">
              <a:solidFill>
                <a:schemeClr val="bg1"/>
              </a:solidFill>
              <a:latin typeface="Bebas" charset="0"/>
              <a:ea typeface="Bebas" charset="0"/>
              <a:cs typeface="Beb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"/>
          <a:stretch/>
        </p:blipFill>
        <p:spPr>
          <a:xfrm>
            <a:off x="0" y="-25399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ebas" charset="0"/>
                <a:ea typeface="Bebas" charset="0"/>
                <a:cs typeface="Bebas" charset="0"/>
              </a:rPr>
              <a:t>A day in the life of</a:t>
            </a:r>
            <a:r>
              <a:rPr lang="is-IS" dirty="0" smtClean="0">
                <a:solidFill>
                  <a:schemeClr val="bg1"/>
                </a:solidFill>
                <a:latin typeface="Bebas" charset="0"/>
                <a:ea typeface="Bebas" charset="0"/>
                <a:cs typeface="Bebas" charset="0"/>
              </a:rPr>
              <a:t>…</a:t>
            </a:r>
            <a:endParaRPr lang="en-US" dirty="0">
              <a:solidFill>
                <a:schemeClr val="bg1"/>
              </a:solidFill>
              <a:latin typeface="Bebas" charset="0"/>
              <a:ea typeface="Bebas" charset="0"/>
              <a:cs typeface="Beb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2" r="-104"/>
          <a:stretch/>
        </p:blipFill>
        <p:spPr>
          <a:xfrm>
            <a:off x="0" y="-25400"/>
            <a:ext cx="122047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ebas" charset="0"/>
                <a:ea typeface="Bebas" charset="0"/>
                <a:cs typeface="Bebas" charset="0"/>
              </a:rPr>
              <a:t>Next steps</a:t>
            </a:r>
            <a:endParaRPr lang="en-US" dirty="0">
              <a:solidFill>
                <a:schemeClr val="bg1"/>
              </a:solidFill>
              <a:latin typeface="Bebas" charset="0"/>
              <a:ea typeface="Bebas" charset="0"/>
              <a:cs typeface="Beba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ebas" charset="0"/>
                <a:ea typeface="Bebas" charset="0"/>
                <a:cs typeface="Bebas" charset="0"/>
              </a:rPr>
              <a:t>What will we do?</a:t>
            </a:r>
            <a:endParaRPr lang="en-US" dirty="0">
              <a:solidFill>
                <a:schemeClr val="bg1"/>
              </a:solidFill>
              <a:latin typeface="Bebas" charset="0"/>
              <a:ea typeface="Bebas" charset="0"/>
              <a:cs typeface="Beb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82F"/>
                </a:solidFill>
                <a:latin typeface="Bebas" charset="0"/>
                <a:ea typeface="Bebas" charset="0"/>
                <a:cs typeface="Bebas" charset="0"/>
              </a:rPr>
              <a:t>Next Steps</a:t>
            </a:r>
            <a:endParaRPr lang="en-US" dirty="0">
              <a:solidFill>
                <a:srgbClr val="FFC82F"/>
              </a:solidFill>
              <a:latin typeface="Bebas" charset="0"/>
              <a:ea typeface="Bebas" charset="0"/>
              <a:cs typeface="Beb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JBC &amp;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Cegeka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verwerken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alle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input in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een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backlog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aan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functionaliteiten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‘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Standaard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’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divisie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sites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worden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uitgerold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8189" y="5854700"/>
            <a:ext cx="152314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82F"/>
                </a:solidFill>
                <a:latin typeface="Bebas" charset="0"/>
                <a:ea typeface="Bebas" charset="0"/>
                <a:cs typeface="Bebas" charset="0"/>
              </a:rPr>
              <a:t>Vragen</a:t>
            </a:r>
            <a:r>
              <a:rPr lang="en-US" dirty="0" smtClean="0">
                <a:solidFill>
                  <a:srgbClr val="FFC82F"/>
                </a:solidFill>
                <a:latin typeface="Bebas" charset="0"/>
                <a:ea typeface="Bebas" charset="0"/>
                <a:cs typeface="Bebas" charset="0"/>
              </a:rPr>
              <a:t>? Contact?</a:t>
            </a:r>
            <a:endParaRPr lang="en-US" dirty="0">
              <a:solidFill>
                <a:srgbClr val="FFC82F"/>
              </a:solidFill>
              <a:latin typeface="Bebas" charset="0"/>
              <a:ea typeface="Bebas" charset="0"/>
              <a:cs typeface="Beb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Katrien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is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functioneel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in de 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l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ead</a:t>
            </a:r>
          </a:p>
          <a:p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Cegeka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is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raadgevende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partij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8189" y="5854700"/>
            <a:ext cx="152314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1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82F"/>
                </a:solidFill>
                <a:latin typeface="Bebas" charset="0"/>
                <a:ea typeface="Bebas" charset="0"/>
                <a:cs typeface="Bebas" charset="0"/>
              </a:rPr>
              <a:t>Doel</a:t>
            </a:r>
            <a:endParaRPr lang="en-US" dirty="0">
              <a:solidFill>
                <a:srgbClr val="FFC82F"/>
              </a:solidFill>
              <a:latin typeface="Bebas" charset="0"/>
              <a:ea typeface="Bebas" charset="0"/>
              <a:cs typeface="Beb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Key-users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laten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meedenken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in de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overgang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naar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SharePoint</a:t>
            </a:r>
            <a:br>
              <a:rPr lang="en-US" dirty="0" smtClean="0">
                <a:latin typeface="Lato" charset="0"/>
                <a:ea typeface="Lato" charset="0"/>
                <a:cs typeface="Lato" charset="0"/>
              </a:rPr>
            </a:b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Key-users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inzicht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geven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in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plaats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van SharePoint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binnen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JBC</a:t>
            </a:r>
            <a:br>
              <a:rPr lang="en-US" dirty="0" smtClean="0">
                <a:latin typeface="Lato" charset="0"/>
                <a:ea typeface="Lato" charset="0"/>
                <a:cs typeface="Lato" charset="0"/>
              </a:rPr>
            </a:b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Opstellen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van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een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backlog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aan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functionaliteiten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om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divisiesites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te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verrijken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8189" y="5854700"/>
            <a:ext cx="152314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82F"/>
                </a:solidFill>
                <a:latin typeface="Bebas" charset="0"/>
                <a:ea typeface="Bebas" charset="0"/>
                <a:cs typeface="Bebas" charset="0"/>
              </a:rPr>
              <a:t>Mindset</a:t>
            </a:r>
            <a:endParaRPr lang="en-US" dirty="0">
              <a:solidFill>
                <a:srgbClr val="FFC82F"/>
              </a:solidFill>
              <a:latin typeface="Bebas" charset="0"/>
              <a:ea typeface="Bebas" charset="0"/>
              <a:cs typeface="Beb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We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gebruiken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de Beehive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voor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finale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documenten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.</a:t>
            </a:r>
          </a:p>
          <a:p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Vanaf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dan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kunnen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we het document op SharePoint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bewerken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transitie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naar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de Beehive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vereenvoudigen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.</a:t>
            </a:r>
            <a:endParaRPr lang="en-US" dirty="0"/>
          </a:p>
          <a:p>
            <a:endParaRPr lang="en-US" dirty="0">
              <a:latin typeface="Lato" charset="0"/>
              <a:ea typeface="Lato" charset="0"/>
              <a:cs typeface="Lato" charset="0"/>
            </a:endParaRP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Adobe files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worden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in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een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ander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traject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verwerkt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. (IT)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8189" y="5854700"/>
            <a:ext cx="152314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"/>
          <a:stretch/>
        </p:blipFill>
        <p:spPr>
          <a:xfrm>
            <a:off x="-12700" y="0"/>
            <a:ext cx="12217401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Bebas" charset="0"/>
                <a:ea typeface="Bebas" charset="0"/>
                <a:cs typeface="Bebas" charset="0"/>
              </a:rPr>
              <a:t>Voorstelling</a:t>
            </a:r>
            <a:r>
              <a:rPr lang="en-US" dirty="0" smtClean="0">
                <a:solidFill>
                  <a:schemeClr val="bg1"/>
                </a:solidFill>
                <a:latin typeface="Bebas" charset="0"/>
                <a:ea typeface="Bebas" charset="0"/>
                <a:cs typeface="Bebas" charset="0"/>
              </a:rPr>
              <a:t>    Beehive</a:t>
            </a:r>
            <a:endParaRPr lang="en-US" dirty="0">
              <a:solidFill>
                <a:schemeClr val="bg1"/>
              </a:solidFill>
              <a:latin typeface="Bebas" charset="0"/>
              <a:ea typeface="Bebas" charset="0"/>
              <a:cs typeface="Beb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4359854"/>
            <a:ext cx="3119415" cy="187270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halen</a:t>
            </a:r>
            <a:r>
              <a:rPr lang="en-US" dirty="0" smtClean="0"/>
              <a:t> items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Newsfeed</a:t>
            </a:r>
          </a:p>
          <a:p>
            <a:r>
              <a:rPr lang="en-US" dirty="0" smtClean="0"/>
              <a:t>Knowledge portal</a:t>
            </a:r>
          </a:p>
          <a:p>
            <a:pPr lvl="1"/>
            <a:r>
              <a:rPr lang="en-US" dirty="0" smtClean="0"/>
              <a:t>Library’s </a:t>
            </a:r>
            <a:r>
              <a:rPr lang="en-US" dirty="0" err="1" smtClean="0"/>
              <a:t>achterliggend</a:t>
            </a:r>
            <a:endParaRPr lang="en-US" dirty="0" smtClean="0"/>
          </a:p>
          <a:p>
            <a:pPr lvl="1"/>
            <a:r>
              <a:rPr lang="en-US" dirty="0" smtClean="0"/>
              <a:t>Managed Metadata</a:t>
            </a:r>
          </a:p>
          <a:p>
            <a:r>
              <a:rPr lang="en-US" dirty="0" smtClean="0"/>
              <a:t>HR 4 ME</a:t>
            </a:r>
          </a:p>
          <a:p>
            <a:pPr lvl="1"/>
            <a:r>
              <a:rPr lang="en-US" dirty="0" smtClean="0"/>
              <a:t>Related documents op de </a:t>
            </a:r>
            <a:r>
              <a:rPr lang="en-US" dirty="0" err="1" smtClean="0"/>
              <a:t>pagina’s</a:t>
            </a:r>
            <a:endParaRPr lang="en-US" dirty="0" smtClean="0"/>
          </a:p>
          <a:p>
            <a:r>
              <a:rPr lang="en-US" dirty="0" smtClean="0"/>
              <a:t>Divisions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6"/>
          <a:stretch/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116" y="2724346"/>
            <a:ext cx="10515600" cy="2852737"/>
          </a:xfrm>
        </p:spPr>
        <p:txBody>
          <a:bodyPr/>
          <a:lstStyle/>
          <a:p>
            <a:r>
              <a:rPr lang="en-US" dirty="0" smtClean="0">
                <a:latin typeface="Bebas" charset="0"/>
                <a:ea typeface="Bebas" charset="0"/>
                <a:cs typeface="Bebas" charset="0"/>
              </a:rPr>
              <a:t>What’s in the box?</a:t>
            </a:r>
            <a:endParaRPr lang="en-US" dirty="0">
              <a:latin typeface="Bebas" charset="0"/>
              <a:ea typeface="Bebas" charset="0"/>
              <a:cs typeface="Beb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Aanhalen</a:t>
            </a:r>
            <a:r>
              <a:rPr lang="en-US" dirty="0" smtClean="0"/>
              <a:t> van </a:t>
            </a:r>
            <a:r>
              <a:rPr lang="en-US" dirty="0" err="1" smtClean="0"/>
              <a:t>verschillende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2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Aanhalen</a:t>
            </a:r>
            <a:r>
              <a:rPr lang="en-US" dirty="0" smtClean="0"/>
              <a:t> van Metadata &amp; Managed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1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Aanhalen</a:t>
            </a:r>
            <a:r>
              <a:rPr lang="en-US" dirty="0" smtClean="0"/>
              <a:t> van Views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0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141</Words>
  <Application>Microsoft Macintosh PowerPoint</Application>
  <PresentationFormat>Widescreen</PresentationFormat>
  <Paragraphs>35</Paragraphs>
  <Slides>14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Bebas</vt:lpstr>
      <vt:lpstr>Calibri</vt:lpstr>
      <vt:lpstr>Calibri Light</vt:lpstr>
      <vt:lpstr>Lato</vt:lpstr>
      <vt:lpstr>Arial</vt:lpstr>
      <vt:lpstr>Office Theme</vt:lpstr>
      <vt:lpstr>Division Workshop</vt:lpstr>
      <vt:lpstr>Doel</vt:lpstr>
      <vt:lpstr>Mindset</vt:lpstr>
      <vt:lpstr>Voorstelling    Beehive</vt:lpstr>
      <vt:lpstr>Aan te halen items</vt:lpstr>
      <vt:lpstr>What’s in the box?</vt:lpstr>
      <vt:lpstr>Aanhalen van verschillende apps</vt:lpstr>
      <vt:lpstr>Aanhalen van Metadata &amp; Managed Metadata</vt:lpstr>
      <vt:lpstr>Aanhalen van Views </vt:lpstr>
      <vt:lpstr>Voorstelling    HR   Teamsite</vt:lpstr>
      <vt:lpstr>A day in the life of…</vt:lpstr>
      <vt:lpstr>Next steps</vt:lpstr>
      <vt:lpstr>Next Steps</vt:lpstr>
      <vt:lpstr>Vragen? Contact?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Division Workshop</dc:title>
  <dc:creator>Denis Caeyers</dc:creator>
  <cp:lastModifiedBy>Denis Caeyers</cp:lastModifiedBy>
  <cp:revision>23</cp:revision>
  <dcterms:created xsi:type="dcterms:W3CDTF">2016-03-02T08:16:12Z</dcterms:created>
  <dcterms:modified xsi:type="dcterms:W3CDTF">2016-03-11T13:53:50Z</dcterms:modified>
</cp:coreProperties>
</file>